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</p:sldIdLst>
  <p:sldSz cx="9144000" cy="6858000" type="screen4x3"/>
  <p:notesSz cx="6662738" cy="98329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D247EBC-5BCB-49EF-8A7D-A5D1DC27B65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7595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FDED2-F816-4FC2-A239-1AD1BC92BD7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DEAD7-62B6-44B6-9073-EA449BE6339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7A5B4-BDDF-45CA-988E-0B7217685B3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3CC1F-8B7D-4A60-B1D1-A7948B544119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30942A-DE7D-4442-A0EA-2FEDFB9F210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73BE7-680E-4ACB-85E6-BEACD1730276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CCBEC-FEFE-499D-BA36-F2609546441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34BDB-C61A-43E2-8040-74D1AF548BD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A53AD-C865-492A-AE0E-E3C5B004122B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85AC0-2BE6-495C-9A87-4D252F64389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C7AF5-82DB-4028-98C7-22CECAC37BD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DF1B80-F5B8-4321-A7CA-312A33A518A7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Importance of data and information to organisations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dirty="0" smtClean="0"/>
              <a:t>Data &amp; Information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484784"/>
            <a:ext cx="850106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Data is raw, unorganised facts, figures &amp; symbols fed to a computer during the input stage. It is ideas &amp; concepts before they have been refined.</a:t>
            </a:r>
            <a:endParaRPr lang="en-AU" sz="3600" dirty="0">
              <a:solidFill>
                <a:schemeClr val="tx2"/>
              </a:solidFill>
            </a:endParaRP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Information is produced when data is manipulated into a meaningful &amp; useful form (output). It is then used to assist decision-making.</a:t>
            </a:r>
            <a:endParaRPr lang="en-AU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smtClean="0"/>
              <a:t>Improving Decision-Making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357188" y="1743075"/>
            <a:ext cx="8501062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spcAft>
                <a:spcPts val="2400"/>
              </a:spcAft>
              <a:defRPr/>
            </a:pPr>
            <a:r>
              <a:rPr lang="en-AU" sz="4000" dirty="0">
                <a:solidFill>
                  <a:schemeClr val="tx2"/>
                </a:solidFill>
              </a:rPr>
              <a:t>Required factors for effective decision-making:</a:t>
            </a:r>
          </a:p>
          <a:p>
            <a:pPr marL="274638" lvl="1" indent="-274638">
              <a:spcAft>
                <a:spcPts val="2400"/>
              </a:spcAft>
              <a:buFont typeface="Arial" pitchFamily="34" charset="0"/>
              <a:buChar char="•"/>
              <a:defRPr/>
            </a:pPr>
            <a:r>
              <a:rPr lang="en-AU" sz="4000" dirty="0" smtClean="0">
                <a:solidFill>
                  <a:schemeClr val="tx2"/>
                </a:solidFill>
              </a:rPr>
              <a:t>Information </a:t>
            </a:r>
            <a:r>
              <a:rPr lang="en-AU" sz="4000" dirty="0">
                <a:solidFill>
                  <a:schemeClr val="tx2"/>
                </a:solidFill>
              </a:rPr>
              <a:t>sufficient &amp; appropriate</a:t>
            </a:r>
          </a:p>
          <a:p>
            <a:pPr marL="274638" lvl="1" indent="-274638">
              <a:spcAft>
                <a:spcPts val="2400"/>
              </a:spcAft>
              <a:buFont typeface="Arial" pitchFamily="34" charset="0"/>
              <a:buChar char="•"/>
              <a:defRPr/>
            </a:pPr>
            <a:r>
              <a:rPr lang="en-AU" sz="4000" dirty="0" smtClean="0">
                <a:solidFill>
                  <a:schemeClr val="tx2"/>
                </a:solidFill>
              </a:rPr>
              <a:t>Information </a:t>
            </a:r>
            <a:r>
              <a:rPr lang="en-AU" sz="4000" dirty="0">
                <a:solidFill>
                  <a:schemeClr val="tx2"/>
                </a:solidFill>
              </a:rPr>
              <a:t>effectively communicated to decision-makers</a:t>
            </a:r>
          </a:p>
          <a:p>
            <a:pPr marL="274638" lvl="1" indent="-274638">
              <a:spcAft>
                <a:spcPts val="2400"/>
              </a:spcAft>
              <a:buFont typeface="Arial" pitchFamily="34" charset="0"/>
              <a:buChar char="•"/>
              <a:defRPr/>
            </a:pPr>
            <a:r>
              <a:rPr lang="en-AU" sz="4000" dirty="0" smtClean="0">
                <a:solidFill>
                  <a:schemeClr val="tx2"/>
                </a:solidFill>
              </a:rPr>
              <a:t>Information </a:t>
            </a:r>
            <a:r>
              <a:rPr lang="en-AU" sz="4000" dirty="0">
                <a:solidFill>
                  <a:schemeClr val="tx2"/>
                </a:solidFill>
              </a:rPr>
              <a:t>received on time</a:t>
            </a:r>
          </a:p>
          <a:p>
            <a:pPr marL="274638" lvl="1" indent="-274638">
              <a:spcAft>
                <a:spcPts val="2400"/>
              </a:spcAft>
              <a:buFont typeface="Arial" pitchFamily="34" charset="0"/>
              <a:buChar char="•"/>
              <a:defRPr/>
            </a:pPr>
            <a:endParaRPr lang="en-AU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dirty="0" smtClean="0"/>
              <a:t>Characteristics of Information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536" y="1268761"/>
            <a:ext cx="839127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To be able to achieve its objective of assisting in effective decision-making information must possess certain qualities or characteristics. These include:</a:t>
            </a:r>
          </a:p>
          <a:p>
            <a:pPr marL="0" lvl="1"/>
            <a:endParaRPr lang="en-AU" sz="3200" dirty="0">
              <a:solidFill>
                <a:schemeClr val="tx2"/>
              </a:solidFill>
            </a:endParaRPr>
          </a:p>
          <a:p>
            <a:pPr marL="900113" lvl="1" indent="-369888">
              <a:buFont typeface="Arial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Completeness</a:t>
            </a:r>
          </a:p>
          <a:p>
            <a:pPr marL="900113" lvl="1" indent="-369888">
              <a:buFont typeface="Arial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Timeliness</a:t>
            </a:r>
          </a:p>
          <a:p>
            <a:pPr marL="900113" lvl="1" indent="-369888">
              <a:buFont typeface="Arial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Accuracy</a:t>
            </a:r>
          </a:p>
          <a:p>
            <a:pPr marL="900113" lvl="1" indent="-369888">
              <a:buFont typeface="Arial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Unbiased</a:t>
            </a:r>
          </a:p>
          <a:p>
            <a:pPr marL="900113" lvl="1" indent="-369888">
              <a:buFont typeface="Arial" pitchFamily="34" charset="0"/>
              <a:buChar char="•"/>
            </a:pPr>
            <a:r>
              <a:rPr lang="en-AU" sz="3200" dirty="0">
                <a:solidFill>
                  <a:schemeClr val="tx2"/>
                </a:solidFill>
              </a:rPr>
              <a:t>C</a:t>
            </a:r>
            <a:r>
              <a:rPr lang="en-AU" sz="3200" dirty="0" smtClean="0">
                <a:solidFill>
                  <a:schemeClr val="tx2"/>
                </a:solidFill>
              </a:rPr>
              <a:t>larity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dirty="0" smtClean="0"/>
              <a:t>Completeness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536" y="1268761"/>
            <a:ext cx="839127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It is important that all information relevant to the decision-making process be included in the output.</a:t>
            </a:r>
          </a:p>
          <a:p>
            <a:pPr marL="0" lvl="1"/>
            <a:endParaRPr lang="en-AU" sz="3200" dirty="0">
              <a:solidFill>
                <a:schemeClr val="tx2"/>
              </a:solidFill>
            </a:endParaRPr>
          </a:p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If the user needs to seek additional information then a report would be considered incomplete.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dirty="0" smtClean="0"/>
              <a:t>Timeliness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536" y="1268761"/>
            <a:ext cx="839127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If the information is not received in time to make the best decisions then it is of no use to the decision-makers.</a:t>
            </a:r>
          </a:p>
          <a:p>
            <a:pPr marL="0" lvl="1"/>
            <a:endParaRPr lang="en-AU" sz="3200" dirty="0">
              <a:solidFill>
                <a:schemeClr val="tx2"/>
              </a:solidFill>
            </a:endParaRPr>
          </a:p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Sometimes a trade-off may need to be made between completeness/accuracy and timeliness.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dirty="0" smtClean="0"/>
              <a:t>Accuracy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536" y="1268761"/>
            <a:ext cx="839127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Incorrect information will lead to the wrong decisions being made or problems remaining unsolved.</a:t>
            </a:r>
          </a:p>
          <a:p>
            <a:pPr marL="0" lvl="1"/>
            <a:endParaRPr lang="en-AU" sz="3200" dirty="0">
              <a:solidFill>
                <a:schemeClr val="tx2"/>
              </a:solidFill>
            </a:endParaRPr>
          </a:p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The data may have been accurate but the processing/manipulation can lead to inaccurate information.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dirty="0" smtClean="0"/>
              <a:t>Unbiased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536" y="1268761"/>
            <a:ext cx="8391277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Information can be biased for a number of reasons, sometimes deliberate, sometimes not.</a:t>
            </a:r>
          </a:p>
          <a:p>
            <a:pPr marL="0" lvl="1"/>
            <a:endParaRPr lang="en-AU" sz="3200" dirty="0">
              <a:solidFill>
                <a:schemeClr val="tx2"/>
              </a:solidFill>
            </a:endParaRPr>
          </a:p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Once again any bias in the information can lead to poor decision-making.</a:t>
            </a:r>
          </a:p>
          <a:p>
            <a:pPr marL="0" lvl="1"/>
            <a:endParaRPr lang="en-AU" sz="3200" dirty="0">
              <a:solidFill>
                <a:schemeClr val="tx2"/>
              </a:solidFill>
            </a:endParaRPr>
          </a:p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Info can become biased through sorting (alphabetically), the selection of information presented or graphics (scale and size chosen) – see p 248.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dirty="0" smtClean="0"/>
              <a:t>Clarity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536" y="1268761"/>
            <a:ext cx="839127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The intended message or conclusion of a report need to be clear to the user.</a:t>
            </a:r>
          </a:p>
          <a:p>
            <a:pPr marL="0" lvl="1"/>
            <a:endParaRPr lang="en-AU" sz="3200" dirty="0">
              <a:solidFill>
                <a:schemeClr val="tx2"/>
              </a:solidFill>
            </a:endParaRPr>
          </a:p>
          <a:p>
            <a:pPr marL="0" lvl="1"/>
            <a:r>
              <a:rPr lang="en-AU" sz="3200" dirty="0" smtClean="0">
                <a:solidFill>
                  <a:schemeClr val="tx2"/>
                </a:solidFill>
              </a:rPr>
              <a:t>Once again this can affect the effectiveness of the information and therefore the quality of the decisions made.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168</TotalTime>
  <Words>311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Importance of data and information to organisations</vt:lpstr>
      <vt:lpstr>Data &amp; Information</vt:lpstr>
      <vt:lpstr>Improving Decision-Making</vt:lpstr>
      <vt:lpstr>Characteristics of Information</vt:lpstr>
      <vt:lpstr>Completeness</vt:lpstr>
      <vt:lpstr>Timeliness</vt:lpstr>
      <vt:lpstr>Accuracy</vt:lpstr>
      <vt:lpstr>Unbiased</vt:lpstr>
      <vt:lpstr>Clarity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 Outcome 1, Spreadsheet software</dc:title>
  <dc:creator>Kelvin Baird</dc:creator>
  <cp:lastModifiedBy>Simon Peck</cp:lastModifiedBy>
  <cp:revision>25</cp:revision>
  <dcterms:created xsi:type="dcterms:W3CDTF">2007-06-20T21:24:28Z</dcterms:created>
  <dcterms:modified xsi:type="dcterms:W3CDTF">2016-08-08T02:57:45Z</dcterms:modified>
</cp:coreProperties>
</file>